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8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A037252-72F3-474F-8582-32D765D3064E}" type="slidenum">
              <a:rPr/>
              <a:pPr/>
              <a:t>‹#›</a:t>
            </a:fld>
            <a:endParaRPr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99619C8-A375-448C-891B-9999C6BE8E64}" type="slidenum">
              <a:rPr/>
              <a:pPr/>
              <a:t>‹#›</a:t>
            </a:fld>
            <a:endParaRPr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99619C8-A375-448C-891B-9999C6BE8E64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F448EE3-286B-984A-9031-04D7589DFEEA}" type="datetimeFigureOut">
              <a:rPr lang="en-US" smtClean="0"/>
              <a:t>5/4/10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FB35B1A6-48AF-2945-AF5E-142049034BAA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  <p:sldLayoutId id="2147484000" r:id="rId12"/>
    <p:sldLayoutId id="2147484001" r:id="rId13"/>
    <p:sldLayoutId id="2147484002" r:id="rId14"/>
    <p:sldLayoutId id="2147484003" r:id="rId15"/>
    <p:sldLayoutId id="2147484004" r:id="rId16"/>
    <p:sldLayoutId id="2147484005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Curiosity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33800" y="3711388"/>
            <a:ext cx="5291328" cy="886968"/>
          </a:xfrm>
        </p:spPr>
        <p:txBody>
          <a:bodyPr/>
          <a:lstStyle/>
          <a:p>
            <a:r>
              <a:rPr lang="en-US" dirty="0" smtClean="0"/>
              <a:t>Is Sometimes Just taking the first bite!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81400" cy="268605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>
            <a:glow rad="101600">
              <a:schemeClr val="accent1">
                <a:lumMod val="60000"/>
                <a:lumOff val="40000"/>
                <a:alpha val="75000"/>
              </a:schemeClr>
            </a:glow>
            <a:softEdge rad="177800"/>
          </a:effectLst>
        </p:spPr>
      </p:pic>
      <p:sp>
        <p:nvSpPr>
          <p:cNvPr id="5" name="TextBox 4"/>
          <p:cNvSpPr txBox="1"/>
          <p:nvPr/>
        </p:nvSpPr>
        <p:spPr>
          <a:xfrm>
            <a:off x="4376383" y="762000"/>
            <a:ext cx="3548417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slope"/>
            </a:sp3d>
          </a:bodyPr>
          <a:lstStyle/>
          <a:p>
            <a:r>
              <a:rPr lang="en-US" u="dotted" dirty="0" smtClean="0">
                <a:solidFill>
                  <a:schemeClr val="accent1"/>
                </a:solidFill>
                <a:effectLst>
                  <a:outerShdw blurRad="50800" dist="38100" dir="2700000" sx="103000" sy="103000" algn="tl" rotWithShape="0">
                    <a:schemeClr val="accent1">
                      <a:lumMod val="60000"/>
                      <a:lumOff val="40000"/>
                      <a:alpha val="43000"/>
                    </a:schemeClr>
                  </a:outerShdw>
                </a:effectLst>
              </a:rPr>
              <a:t>Moldovan Gelled Chicken Dish</a:t>
            </a:r>
            <a:endParaRPr lang="en-US" u="dotted" dirty="0">
              <a:solidFill>
                <a:schemeClr val="accent1"/>
              </a:solidFill>
              <a:effectLst>
                <a:outerShdw blurRad="50800" dist="38100" dir="2700000" sx="103000" sy="103000" algn="tl" rotWithShape="0">
                  <a:schemeClr val="accent1">
                    <a:lumMod val="60000"/>
                    <a:lumOff val="40000"/>
                    <a:alpha val="43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00_6913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-16667" r="-16667"/>
          <a:stretch>
            <a:fillRect/>
          </a:stretch>
        </p:blipFill>
        <p:spPr>
          <a:xfrm rot="5400000">
            <a:off x="3886200" y="304800"/>
            <a:ext cx="5943600" cy="5943600"/>
          </a:xfr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Curiosity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Leads to many of life’s adventures!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17</TotalTime>
  <Words>21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Inspiration</vt:lpstr>
      <vt:lpstr>Curiosity</vt:lpstr>
      <vt:lpstr>Curiosity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Curiosity</dc:title>
  <dc:creator>Tony Jones</dc:creator>
  <cp:lastModifiedBy>Tony Jones</cp:lastModifiedBy>
  <cp:revision>1</cp:revision>
  <dcterms:created xsi:type="dcterms:W3CDTF">2010-05-05T04:05:25Z</dcterms:created>
  <dcterms:modified xsi:type="dcterms:W3CDTF">2010-05-05T04:23:02Z</dcterms:modified>
</cp:coreProperties>
</file>